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98" r:id="rId5"/>
    <p:sldId id="300" r:id="rId6"/>
    <p:sldId id="301" r:id="rId7"/>
    <p:sldId id="283" r:id="rId8"/>
    <p:sldId id="296" r:id="rId9"/>
    <p:sldId id="271" r:id="rId10"/>
    <p:sldId id="302" r:id="rId11"/>
    <p:sldId id="297" r:id="rId12"/>
    <p:sldId id="292" r:id="rId13"/>
    <p:sldId id="284" r:id="rId14"/>
    <p:sldId id="293" r:id="rId15"/>
    <p:sldId id="294" r:id="rId16"/>
    <p:sldId id="295" r:id="rId17"/>
    <p:sldId id="263" r:id="rId18"/>
    <p:sldId id="268" r:id="rId19"/>
    <p:sldId id="265" r:id="rId20"/>
    <p:sldId id="267" r:id="rId21"/>
    <p:sldId id="269" r:id="rId22"/>
    <p:sldId id="303" r:id="rId23"/>
    <p:sldId id="280" r:id="rId24"/>
    <p:sldId id="278" r:id="rId25"/>
    <p:sldId id="277" r:id="rId26"/>
    <p:sldId id="276"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5"/>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Tree>
    <p:extLst>
      <p:ext uri="{BB962C8B-B14F-4D97-AF65-F5344CB8AC3E}">
        <p14:creationId xmlns:p14="http://schemas.microsoft.com/office/powerpoint/2010/main" val="224206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2622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Tree>
    <p:extLst>
      <p:ext uri="{BB962C8B-B14F-4D97-AF65-F5344CB8AC3E}">
        <p14:creationId xmlns:p14="http://schemas.microsoft.com/office/powerpoint/2010/main" val="31761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22208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1126</TotalTime>
  <Words>1454</Words>
  <Application>Microsoft Office PowerPoint</Application>
  <PresentationFormat>Widescreen</PresentationFormat>
  <Paragraphs>265</Paragraphs>
  <Slides>24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Segoe UI Light</vt:lpstr>
      <vt:lpstr>Times New Roman</vt:lpstr>
      <vt:lpstr>Office Theme</vt:lpstr>
      <vt:lpstr>How to Build a Team</vt:lpstr>
      <vt:lpstr>Large image</vt:lpstr>
      <vt:lpstr>Large image</vt:lpstr>
      <vt:lpstr>Team Building</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31</cp:revision>
  <dcterms:created xsi:type="dcterms:W3CDTF">2021-01-15T02:24:51Z</dcterms:created>
  <dcterms:modified xsi:type="dcterms:W3CDTF">2021-01-15T22:19:41Z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